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9" r:id="rId3"/>
    <p:sldId id="265" r:id="rId4"/>
    <p:sldId id="267" r:id="rId5"/>
    <p:sldId id="266" r:id="rId6"/>
    <p:sldId id="276" r:id="rId7"/>
    <p:sldId id="268" r:id="rId8"/>
    <p:sldId id="269" r:id="rId9"/>
    <p:sldId id="258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3042" y="357166"/>
            <a:ext cx="71438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3143248"/>
            <a:ext cx="26580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6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6143644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Tổ</a:t>
            </a:r>
            <a:r>
              <a:rPr lang="en-US" sz="2800" b="1" dirty="0" smtClean="0"/>
              <a:t> 3,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GDTH k.10B</a:t>
            </a:r>
            <a:endParaRPr lang="en-US" sz="2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428604"/>
            <a:ext cx="3786214" cy="5504404"/>
            <a:chOff x="4572000" y="428604"/>
            <a:chExt cx="3786214" cy="5504404"/>
          </a:xfrm>
        </p:grpSpPr>
        <p:graphicFrame>
          <p:nvGraphicFramePr>
            <p:cNvPr id="22" name="Content Placeholder 3"/>
            <p:cNvGraphicFramePr>
              <a:graphicFrameLocks/>
            </p:cNvGraphicFramePr>
            <p:nvPr/>
          </p:nvGraphicFramePr>
          <p:xfrm>
            <a:off x="4572000" y="428604"/>
            <a:ext cx="3786210" cy="5504404"/>
          </p:xfrm>
          <a:graphic>
            <a:graphicData uri="http://schemas.openxmlformats.org/drawingml/2006/table">
              <a:tbl>
                <a:tblPr firstRow="1" firstCol="1" lastRow="1" lastCol="1" bandRow="1" bandCol="1">
                  <a:tableStyleId>{5940675A-B579-460E-94D1-54222C63F5DA}</a:tableStyleId>
                </a:tblPr>
                <a:tblGrid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  <a:gridCol w="378621"/>
                </a:tblGrid>
                <a:tr h="1846804">
                  <a:tc gridSpan="5">
                    <a:txBody>
                      <a:bodyPr/>
                      <a:lstStyle/>
                      <a:p>
                        <a:endParaRPr lang="en-US" i="1" dirty="0">
                          <a:solidFill>
                            <a:schemeClr val="bg1"/>
                          </a:solidFill>
                        </a:endParaRPr>
                      </a:p>
                    </a:txBody>
                    <a:tcPr>
                      <a:lnL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4572559" y="428605"/>
              <a:ext cx="1856830" cy="185145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6500826" y="428604"/>
              <a:ext cx="1857388" cy="1857388"/>
            </a:xfrm>
            <a:custGeom>
              <a:avLst/>
              <a:gdLst>
                <a:gd name="connsiteX0" fmla="*/ 1888177 w 1888177"/>
                <a:gd name="connsiteY0" fmla="*/ 0 h 1840675"/>
                <a:gd name="connsiteX1" fmla="*/ 1710047 w 1888177"/>
                <a:gd name="connsiteY1" fmla="*/ 1840675 h 1840675"/>
                <a:gd name="connsiteX2" fmla="*/ 0 w 1888177"/>
                <a:gd name="connsiteY2" fmla="*/ 1840675 h 1840675"/>
                <a:gd name="connsiteX3" fmla="*/ 1888177 w 1888177"/>
                <a:gd name="connsiteY3" fmla="*/ 0 h 1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177" h="1840675">
                  <a:moveTo>
                    <a:pt x="1888177" y="0"/>
                  </a:moveTo>
                  <a:lnTo>
                    <a:pt x="1710047" y="1840675"/>
                  </a:lnTo>
                  <a:lnTo>
                    <a:pt x="0" y="1840675"/>
                  </a:lnTo>
                  <a:lnTo>
                    <a:pt x="188817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5214942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6314" y="3214686"/>
              <a:ext cx="1000132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7215206" y="3214686"/>
              <a:ext cx="928694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286116" y="1714488"/>
              <a:ext cx="4429156" cy="185738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7158" y="500042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(H.2).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6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4876" y="357166"/>
          <a:ext cx="3851440" cy="55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144"/>
                <a:gridCol w="385144"/>
                <a:gridCol w="385144"/>
                <a:gridCol w="373119"/>
                <a:gridCol w="397169"/>
                <a:gridCol w="385144"/>
                <a:gridCol w="385144"/>
                <a:gridCol w="385144"/>
                <a:gridCol w="385144"/>
                <a:gridCol w="385144"/>
              </a:tblGrid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14876" y="357166"/>
            <a:ext cx="3846893" cy="5525941"/>
            <a:chOff x="1571604" y="500042"/>
            <a:chExt cx="3846893" cy="5525941"/>
          </a:xfrm>
        </p:grpSpPr>
        <p:sp>
          <p:nvSpPr>
            <p:cNvPr id="12" name="Freeform 11"/>
            <p:cNvSpPr/>
            <p:nvPr/>
          </p:nvSpPr>
          <p:spPr>
            <a:xfrm>
              <a:off x="1571604" y="500042"/>
              <a:ext cx="1911927" cy="442949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489671" y="525257"/>
              <a:ext cx="1928826" cy="4429156"/>
            </a:xfrm>
            <a:custGeom>
              <a:avLst/>
              <a:gdLst>
                <a:gd name="connsiteX0" fmla="*/ 1911927 w 1911927"/>
                <a:gd name="connsiteY0" fmla="*/ 0 h 4429496"/>
                <a:gd name="connsiteX1" fmla="*/ 1805049 w 1911927"/>
                <a:gd name="connsiteY1" fmla="*/ 2968831 h 4429496"/>
                <a:gd name="connsiteX2" fmla="*/ 0 w 1911927"/>
                <a:gd name="connsiteY2" fmla="*/ 4429496 h 4429496"/>
                <a:gd name="connsiteX3" fmla="*/ 1911927 w 1911927"/>
                <a:gd name="connsiteY3" fmla="*/ 0 h 44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1927" h="4429496">
                  <a:moveTo>
                    <a:pt x="1911927" y="0"/>
                  </a:moveTo>
                  <a:lnTo>
                    <a:pt x="1805049" y="2968831"/>
                  </a:lnTo>
                  <a:lnTo>
                    <a:pt x="0" y="4429496"/>
                  </a:lnTo>
                  <a:lnTo>
                    <a:pt x="191192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rot="10800000" flipV="1">
              <a:off x="2346663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</p:cNvCxnSpPr>
            <p:nvPr/>
          </p:nvCxnSpPr>
          <p:spPr>
            <a:xfrm rot="10800000" flipH="1" flipV="1">
              <a:off x="3489671" y="525257"/>
              <a:ext cx="1143008" cy="550072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32349" y="5168727"/>
              <a:ext cx="714380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4132613" y="5168727"/>
              <a:ext cx="642942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43570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71480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642918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2031" y="201881"/>
            <a:ext cx="2162976" cy="5870325"/>
            <a:chOff x="5712031" y="201881"/>
            <a:chExt cx="2162976" cy="5870325"/>
          </a:xfrm>
        </p:grpSpPr>
        <p:graphicFrame>
          <p:nvGraphicFramePr>
            <p:cNvPr id="27" name="Content Placeholder 3"/>
            <p:cNvGraphicFramePr>
              <a:graphicFrameLocks/>
            </p:cNvGraphicFramePr>
            <p:nvPr/>
          </p:nvGraphicFramePr>
          <p:xfrm>
            <a:off x="5715007" y="227816"/>
            <a:ext cx="2160000" cy="548640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360000"/>
                  <a:gridCol w="360000"/>
                  <a:gridCol w="360000"/>
                  <a:gridCol w="360000"/>
                  <a:gridCol w="360000"/>
                  <a:gridCol w="360000"/>
                </a:tblGrid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solidFill>
                          <a:schemeClr val="tx1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28575" cap="flat" cmpd="sng" algn="ctr">
                        <a:noFill/>
                        <a:prstDash val="lgDashDot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sp>
          <p:nvSpPr>
            <p:cNvPr id="8" name="Freeform 7"/>
            <p:cNvSpPr/>
            <p:nvPr/>
          </p:nvSpPr>
          <p:spPr>
            <a:xfrm>
              <a:off x="5712031" y="201881"/>
              <a:ext cx="1080655" cy="5842659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6786578" y="214291"/>
              <a:ext cx="1071570" cy="5857915"/>
            </a:xfrm>
            <a:custGeom>
              <a:avLst/>
              <a:gdLst>
                <a:gd name="connsiteX0" fmla="*/ 1080655 w 1080655"/>
                <a:gd name="connsiteY0" fmla="*/ 0 h 5842659"/>
                <a:gd name="connsiteX1" fmla="*/ 1009403 w 1080655"/>
                <a:gd name="connsiteY1" fmla="*/ 4797631 h 5842659"/>
                <a:gd name="connsiteX2" fmla="*/ 617517 w 1080655"/>
                <a:gd name="connsiteY2" fmla="*/ 5842659 h 5842659"/>
                <a:gd name="connsiteX3" fmla="*/ 0 w 1080655"/>
                <a:gd name="connsiteY3" fmla="*/ 5510150 h 5842659"/>
                <a:gd name="connsiteX4" fmla="*/ 1080655 w 1080655"/>
                <a:gd name="connsiteY4" fmla="*/ 0 h 584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5842659">
                  <a:moveTo>
                    <a:pt x="1080655" y="0"/>
                  </a:moveTo>
                  <a:lnTo>
                    <a:pt x="1009403" y="4797631"/>
                  </a:lnTo>
                  <a:lnTo>
                    <a:pt x="617517" y="5842659"/>
                  </a:lnTo>
                  <a:lnTo>
                    <a:pt x="0" y="5510150"/>
                  </a:lnTo>
                  <a:lnTo>
                    <a:pt x="108065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428728" y="1714488"/>
            <a:ext cx="5500726" cy="1143008"/>
            <a:chOff x="1428727" y="1428737"/>
            <a:chExt cx="5857917" cy="1076957"/>
          </a:xfrm>
        </p:grpSpPr>
        <p:sp>
          <p:nvSpPr>
            <p:cNvPr id="8" name="Freeform 7"/>
            <p:cNvSpPr/>
            <p:nvPr/>
          </p:nvSpPr>
          <p:spPr>
            <a:xfrm>
              <a:off x="6163294" y="2220686"/>
              <a:ext cx="712519" cy="285008"/>
            </a:xfrm>
            <a:custGeom>
              <a:avLst/>
              <a:gdLst>
                <a:gd name="connsiteX0" fmla="*/ 0 w 712519"/>
                <a:gd name="connsiteY0" fmla="*/ 273132 h 285008"/>
                <a:gd name="connsiteX1" fmla="*/ 712519 w 712519"/>
                <a:gd name="connsiteY1" fmla="*/ 285008 h 285008"/>
                <a:gd name="connsiteX2" fmla="*/ 712519 w 712519"/>
                <a:gd name="connsiteY2" fmla="*/ 0 h 285008"/>
                <a:gd name="connsiteX3" fmla="*/ 332509 w 712519"/>
                <a:gd name="connsiteY3" fmla="*/ 166254 h 285008"/>
                <a:gd name="connsiteX4" fmla="*/ 332509 w 712519"/>
                <a:gd name="connsiteY4" fmla="*/ 285008 h 285008"/>
                <a:gd name="connsiteX5" fmla="*/ 320633 w 712519"/>
                <a:gd name="connsiteY5" fmla="*/ 142504 h 285008"/>
                <a:gd name="connsiteX6" fmla="*/ 0 w 712519"/>
                <a:gd name="connsiteY6" fmla="*/ 273132 h 28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519" h="285008">
                  <a:moveTo>
                    <a:pt x="0" y="273132"/>
                  </a:moveTo>
                  <a:lnTo>
                    <a:pt x="712519" y="285008"/>
                  </a:lnTo>
                  <a:lnTo>
                    <a:pt x="712519" y="0"/>
                  </a:lnTo>
                  <a:lnTo>
                    <a:pt x="332509" y="166254"/>
                  </a:lnTo>
                  <a:lnTo>
                    <a:pt x="332509" y="285008"/>
                  </a:lnTo>
                  <a:lnTo>
                    <a:pt x="320633" y="142504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rot="16200000" flipH="1">
              <a:off x="3821902" y="-964438"/>
              <a:ext cx="1071568" cy="585791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4286256"/>
            <a:ext cx="6357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(H.5).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571604" y="928670"/>
            <a:ext cx="6264086" cy="2873828"/>
            <a:chOff x="1364291" y="1959429"/>
            <a:chExt cx="6264086" cy="2873828"/>
          </a:xfrm>
        </p:grpSpPr>
        <p:grpSp>
          <p:nvGrpSpPr>
            <p:cNvPr id="8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6" name="Right Triangle 5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57290" y="442913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(H.6)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7239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1714480" y="214290"/>
            <a:ext cx="5929354" cy="114300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 PHẨM ĐÃ HOÀN 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285852" y="142852"/>
            <a:ext cx="6643734" cy="78581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QUY TRÌNH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Cap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027150" cy="2987636"/>
          </a:xfrm>
          <a:prstGeom prst="rect">
            <a:avLst/>
          </a:prstGeom>
          <a:noFill/>
        </p:spPr>
      </p:pic>
      <p:pic>
        <p:nvPicPr>
          <p:cNvPr id="39939" name="Picture 3" descr="C:\Users\user\Desktop\Cap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357298"/>
            <a:ext cx="1209148" cy="3235319"/>
          </a:xfrm>
          <a:prstGeom prst="rect">
            <a:avLst/>
          </a:prstGeom>
          <a:noFill/>
        </p:spPr>
      </p:pic>
      <p:pic>
        <p:nvPicPr>
          <p:cNvPr id="39940" name="Picture 4" descr="C:\Users\user\Desktop\Capture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5266508"/>
            <a:ext cx="3786214" cy="1205742"/>
          </a:xfrm>
          <a:prstGeom prst="rect">
            <a:avLst/>
          </a:prstGeom>
          <a:noFill/>
        </p:spPr>
      </p:pic>
      <p:pic>
        <p:nvPicPr>
          <p:cNvPr id="39941" name="Picture 5" descr="C:\Users\user\Desktop\Capture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6322"/>
            <a:ext cx="3308539" cy="2071678"/>
          </a:xfrm>
          <a:prstGeom prst="rect">
            <a:avLst/>
          </a:prstGeom>
          <a:noFill/>
        </p:spPr>
      </p:pic>
      <p:pic>
        <p:nvPicPr>
          <p:cNvPr id="39942" name="Picture 6" descr="C:\Users\user\Desktop\Cap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500174"/>
            <a:ext cx="1928794" cy="2991204"/>
          </a:xfrm>
          <a:prstGeom prst="rect">
            <a:avLst/>
          </a:prstGeom>
          <a:noFill/>
        </p:spPr>
      </p:pic>
      <p:pic>
        <p:nvPicPr>
          <p:cNvPr id="39943" name="Picture 7" descr="C:\Users\user\Desktop\Capture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500174"/>
            <a:ext cx="2069386" cy="292895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7224" y="1071546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7224" y="450057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1500174"/>
            <a:ext cx="8143932" cy="1280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nháp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500042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all" spc="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71448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28728" y="1000108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7167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oangvy\gdthk 10b\tai lieu hoc tap\THCB - Thay Quang\ppt\ppt\HINH NEN\New folder\SLGG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868" y="1857364"/>
            <a:ext cx="536557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GẤP TÊN LỬA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1)</a:t>
            </a:r>
            <a:endParaRPr lang="en-US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GG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1193" y="1571612"/>
            <a:ext cx="7632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28736"/>
            <a:ext cx="7215238" cy="514353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857488" y="214290"/>
            <a:ext cx="3214710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642918"/>
            <a:ext cx="6072230" cy="535785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A4.</a:t>
            </a:r>
          </a:p>
          <a:p>
            <a:pPr lvl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600200"/>
            <a:ext cx="7000924" cy="31861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571480"/>
            <a:ext cx="374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Up Ribbon 3"/>
          <p:cNvSpPr/>
          <p:nvPr/>
        </p:nvSpPr>
        <p:spPr>
          <a:xfrm>
            <a:off x="1071538" y="357166"/>
            <a:ext cx="7143800" cy="1500198"/>
          </a:xfrm>
          <a:prstGeom prst="ribbon2">
            <a:avLst>
              <a:gd name="adj1" fmla="val 16667"/>
              <a:gd name="adj2" fmla="val 678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 TRÌNH GẤP TÊN LỬA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5852" y="2857496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85852" y="4000504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1736" y="1500174"/>
            <a:ext cx="6000792" cy="2786082"/>
            <a:chOff x="1364291" y="1959429"/>
            <a:chExt cx="6264086" cy="2873828"/>
          </a:xfrm>
        </p:grpSpPr>
        <p:grpSp>
          <p:nvGrpSpPr>
            <p:cNvPr id="6" name="Group 7"/>
            <p:cNvGrpSpPr/>
            <p:nvPr/>
          </p:nvGrpSpPr>
          <p:grpSpPr>
            <a:xfrm>
              <a:off x="1379337" y="1959429"/>
              <a:ext cx="5885253" cy="2873828"/>
              <a:chOff x="1379337" y="1959429"/>
              <a:chExt cx="5885253" cy="2873828"/>
            </a:xfrm>
          </p:grpSpPr>
          <p:sp>
            <p:nvSpPr>
              <p:cNvPr id="9" name="Right Triangle 8"/>
              <p:cNvSpPr/>
              <p:nvPr/>
            </p:nvSpPr>
            <p:spPr>
              <a:xfrm rot="2105015" flipH="1">
                <a:off x="1379337" y="2200944"/>
                <a:ext cx="5885253" cy="119132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339439" y="1959429"/>
                <a:ext cx="4583875" cy="2873828"/>
              </a:xfrm>
              <a:custGeom>
                <a:avLst/>
                <a:gdLst>
                  <a:gd name="connsiteX0" fmla="*/ 4263242 w 4583875"/>
                  <a:gd name="connsiteY0" fmla="*/ 2731324 h 2873828"/>
                  <a:gd name="connsiteX1" fmla="*/ 558140 w 4583875"/>
                  <a:gd name="connsiteY1" fmla="*/ 213755 h 2873828"/>
                  <a:gd name="connsiteX2" fmla="*/ 1626919 w 4583875"/>
                  <a:gd name="connsiteY2" fmla="*/ 676893 h 2873828"/>
                  <a:gd name="connsiteX3" fmla="*/ 4417621 w 4583875"/>
                  <a:gd name="connsiteY3" fmla="*/ 2505693 h 2873828"/>
                  <a:gd name="connsiteX4" fmla="*/ 4583875 w 4583875"/>
                  <a:gd name="connsiteY4" fmla="*/ 2268187 h 2873828"/>
                  <a:gd name="connsiteX5" fmla="*/ 3170712 w 4583875"/>
                  <a:gd name="connsiteY5" fmla="*/ 1353787 h 2873828"/>
                  <a:gd name="connsiteX6" fmla="*/ 4500748 w 4583875"/>
                  <a:gd name="connsiteY6" fmla="*/ 1935677 h 2873828"/>
                  <a:gd name="connsiteX7" fmla="*/ 3811979 w 4583875"/>
                  <a:gd name="connsiteY7" fmla="*/ 2873828 h 2873828"/>
                  <a:gd name="connsiteX8" fmla="*/ 3574473 w 4583875"/>
                  <a:gd name="connsiteY8" fmla="*/ 2695698 h 2873828"/>
                  <a:gd name="connsiteX9" fmla="*/ 4227616 w 4583875"/>
                  <a:gd name="connsiteY9" fmla="*/ 1805049 h 2873828"/>
                  <a:gd name="connsiteX10" fmla="*/ 3954483 w 4583875"/>
                  <a:gd name="connsiteY10" fmla="*/ 1686296 h 2873828"/>
                  <a:gd name="connsiteX11" fmla="*/ 3336966 w 4583875"/>
                  <a:gd name="connsiteY11" fmla="*/ 2517568 h 2873828"/>
                  <a:gd name="connsiteX12" fmla="*/ 3099460 w 4583875"/>
                  <a:gd name="connsiteY12" fmla="*/ 2351314 h 2873828"/>
                  <a:gd name="connsiteX13" fmla="*/ 3681351 w 4583875"/>
                  <a:gd name="connsiteY13" fmla="*/ 1555667 h 2873828"/>
                  <a:gd name="connsiteX14" fmla="*/ 3408218 w 4583875"/>
                  <a:gd name="connsiteY14" fmla="*/ 1448789 h 2873828"/>
                  <a:gd name="connsiteX15" fmla="*/ 2885704 w 4583875"/>
                  <a:gd name="connsiteY15" fmla="*/ 2185059 h 2873828"/>
                  <a:gd name="connsiteX16" fmla="*/ 2648197 w 4583875"/>
                  <a:gd name="connsiteY16" fmla="*/ 2006929 h 2873828"/>
                  <a:gd name="connsiteX17" fmla="*/ 3135086 w 4583875"/>
                  <a:gd name="connsiteY17" fmla="*/ 1318161 h 2873828"/>
                  <a:gd name="connsiteX18" fmla="*/ 2873829 w 4583875"/>
                  <a:gd name="connsiteY18" fmla="*/ 1223158 h 2873828"/>
                  <a:gd name="connsiteX19" fmla="*/ 2386940 w 4583875"/>
                  <a:gd name="connsiteY19" fmla="*/ 1888176 h 2873828"/>
                  <a:gd name="connsiteX20" fmla="*/ 2410691 w 4583875"/>
                  <a:gd name="connsiteY20" fmla="*/ 1840675 h 2873828"/>
                  <a:gd name="connsiteX21" fmla="*/ 2173184 w 4583875"/>
                  <a:gd name="connsiteY21" fmla="*/ 1710046 h 2873828"/>
                  <a:gd name="connsiteX22" fmla="*/ 2624447 w 4583875"/>
                  <a:gd name="connsiteY22" fmla="*/ 1104405 h 2873828"/>
                  <a:gd name="connsiteX23" fmla="*/ 2351314 w 4583875"/>
                  <a:gd name="connsiteY23" fmla="*/ 985652 h 2873828"/>
                  <a:gd name="connsiteX24" fmla="*/ 1959429 w 4583875"/>
                  <a:gd name="connsiteY24" fmla="*/ 1555667 h 2873828"/>
                  <a:gd name="connsiteX25" fmla="*/ 1757548 w 4583875"/>
                  <a:gd name="connsiteY25" fmla="*/ 1401288 h 2873828"/>
                  <a:gd name="connsiteX26" fmla="*/ 2101932 w 4583875"/>
                  <a:gd name="connsiteY26" fmla="*/ 890649 h 2873828"/>
                  <a:gd name="connsiteX27" fmla="*/ 1876301 w 4583875"/>
                  <a:gd name="connsiteY27" fmla="*/ 760020 h 2873828"/>
                  <a:gd name="connsiteX28" fmla="*/ 1531917 w 4583875"/>
                  <a:gd name="connsiteY28" fmla="*/ 1258784 h 2873828"/>
                  <a:gd name="connsiteX29" fmla="*/ 1246909 w 4583875"/>
                  <a:gd name="connsiteY29" fmla="*/ 1056903 h 2873828"/>
                  <a:gd name="connsiteX30" fmla="*/ 1543792 w 4583875"/>
                  <a:gd name="connsiteY30" fmla="*/ 629392 h 2873828"/>
                  <a:gd name="connsiteX31" fmla="*/ 1318161 w 4583875"/>
                  <a:gd name="connsiteY31" fmla="*/ 510639 h 2873828"/>
                  <a:gd name="connsiteX32" fmla="*/ 1068779 w 4583875"/>
                  <a:gd name="connsiteY32" fmla="*/ 878774 h 2873828"/>
                  <a:gd name="connsiteX33" fmla="*/ 1033153 w 4583875"/>
                  <a:gd name="connsiteY33" fmla="*/ 902524 h 2873828"/>
                  <a:gd name="connsiteX34" fmla="*/ 866899 w 4583875"/>
                  <a:gd name="connsiteY34" fmla="*/ 795646 h 2873828"/>
                  <a:gd name="connsiteX35" fmla="*/ 1128156 w 4583875"/>
                  <a:gd name="connsiteY35" fmla="*/ 427511 h 2873828"/>
                  <a:gd name="connsiteX36" fmla="*/ 855023 w 4583875"/>
                  <a:gd name="connsiteY36" fmla="*/ 308758 h 2873828"/>
                  <a:gd name="connsiteX37" fmla="*/ 653143 w 4583875"/>
                  <a:gd name="connsiteY37" fmla="*/ 617516 h 2873828"/>
                  <a:gd name="connsiteX38" fmla="*/ 427512 w 4583875"/>
                  <a:gd name="connsiteY38" fmla="*/ 463137 h 2873828"/>
                  <a:gd name="connsiteX39" fmla="*/ 593766 w 4583875"/>
                  <a:gd name="connsiteY39" fmla="*/ 190005 h 2873828"/>
                  <a:gd name="connsiteX40" fmla="*/ 285008 w 4583875"/>
                  <a:gd name="connsiteY40" fmla="*/ 118753 h 2873828"/>
                  <a:gd name="connsiteX41" fmla="*/ 178130 w 4583875"/>
                  <a:gd name="connsiteY41" fmla="*/ 296883 h 2873828"/>
                  <a:gd name="connsiteX42" fmla="*/ 0 w 4583875"/>
                  <a:gd name="connsiteY42" fmla="*/ 190005 h 2873828"/>
                  <a:gd name="connsiteX43" fmla="*/ 130629 w 4583875"/>
                  <a:gd name="connsiteY43" fmla="*/ 0 h 28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583875" h="2873828">
                    <a:moveTo>
                      <a:pt x="4263242" y="2731324"/>
                    </a:moveTo>
                    <a:lnTo>
                      <a:pt x="558140" y="213755"/>
                    </a:lnTo>
                    <a:lnTo>
                      <a:pt x="1626919" y="676893"/>
                    </a:lnTo>
                    <a:lnTo>
                      <a:pt x="4417621" y="2505693"/>
                    </a:lnTo>
                    <a:lnTo>
                      <a:pt x="4583875" y="2268187"/>
                    </a:lnTo>
                    <a:lnTo>
                      <a:pt x="3170712" y="1353787"/>
                    </a:lnTo>
                    <a:lnTo>
                      <a:pt x="4500748" y="1935677"/>
                    </a:lnTo>
                    <a:lnTo>
                      <a:pt x="3811979" y="2873828"/>
                    </a:lnTo>
                    <a:lnTo>
                      <a:pt x="3574473" y="2695698"/>
                    </a:lnTo>
                    <a:lnTo>
                      <a:pt x="4227616" y="1805049"/>
                    </a:lnTo>
                    <a:lnTo>
                      <a:pt x="3954483" y="1686296"/>
                    </a:lnTo>
                    <a:lnTo>
                      <a:pt x="3336966" y="2517568"/>
                    </a:lnTo>
                    <a:lnTo>
                      <a:pt x="3099460" y="2351314"/>
                    </a:lnTo>
                    <a:lnTo>
                      <a:pt x="3681351" y="1555667"/>
                    </a:lnTo>
                    <a:lnTo>
                      <a:pt x="3408218" y="1448789"/>
                    </a:lnTo>
                    <a:lnTo>
                      <a:pt x="2885704" y="2185059"/>
                    </a:lnTo>
                    <a:lnTo>
                      <a:pt x="2648197" y="2006929"/>
                    </a:lnTo>
                    <a:lnTo>
                      <a:pt x="3135086" y="1318161"/>
                    </a:lnTo>
                    <a:lnTo>
                      <a:pt x="2873829" y="1223158"/>
                    </a:lnTo>
                    <a:lnTo>
                      <a:pt x="2386940" y="1888176"/>
                    </a:lnTo>
                    <a:lnTo>
                      <a:pt x="2410691" y="1840675"/>
                    </a:lnTo>
                    <a:lnTo>
                      <a:pt x="2173184" y="1710046"/>
                    </a:lnTo>
                    <a:lnTo>
                      <a:pt x="2624447" y="1104405"/>
                    </a:lnTo>
                    <a:lnTo>
                      <a:pt x="2351314" y="985652"/>
                    </a:lnTo>
                    <a:lnTo>
                      <a:pt x="1959429" y="1555667"/>
                    </a:lnTo>
                    <a:lnTo>
                      <a:pt x="1757548" y="1401288"/>
                    </a:lnTo>
                    <a:lnTo>
                      <a:pt x="2101932" y="890649"/>
                    </a:lnTo>
                    <a:lnTo>
                      <a:pt x="1876301" y="760020"/>
                    </a:lnTo>
                    <a:lnTo>
                      <a:pt x="1531917" y="1258784"/>
                    </a:lnTo>
                    <a:lnTo>
                      <a:pt x="1246909" y="1056903"/>
                    </a:lnTo>
                    <a:lnTo>
                      <a:pt x="1543792" y="629392"/>
                    </a:lnTo>
                    <a:lnTo>
                      <a:pt x="1318161" y="510639"/>
                    </a:lnTo>
                    <a:lnTo>
                      <a:pt x="1068779" y="878774"/>
                    </a:lnTo>
                    <a:lnTo>
                      <a:pt x="1033153" y="902524"/>
                    </a:lnTo>
                    <a:lnTo>
                      <a:pt x="866899" y="795646"/>
                    </a:lnTo>
                    <a:lnTo>
                      <a:pt x="1128156" y="427511"/>
                    </a:lnTo>
                    <a:lnTo>
                      <a:pt x="855023" y="308758"/>
                    </a:lnTo>
                    <a:lnTo>
                      <a:pt x="653143" y="617516"/>
                    </a:lnTo>
                    <a:lnTo>
                      <a:pt x="427512" y="463137"/>
                    </a:lnTo>
                    <a:lnTo>
                      <a:pt x="593766" y="190005"/>
                    </a:lnTo>
                    <a:lnTo>
                      <a:pt x="285008" y="118753"/>
                    </a:lnTo>
                    <a:lnTo>
                      <a:pt x="178130" y="296883"/>
                    </a:lnTo>
                    <a:lnTo>
                      <a:pt x="0" y="190005"/>
                    </a:lnTo>
                    <a:lnTo>
                      <a:pt x="13062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190329" flipH="1">
              <a:off x="3993282" y="-167112"/>
              <a:ext cx="931687" cy="6179557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7117048">
              <a:off x="4049534" y="-303807"/>
              <a:ext cx="893600" cy="6264086"/>
            </a:xfrm>
            <a:custGeom>
              <a:avLst/>
              <a:gdLst>
                <a:gd name="connsiteX0" fmla="*/ 1116281 w 1116281"/>
                <a:gd name="connsiteY0" fmla="*/ 0 h 5890161"/>
                <a:gd name="connsiteX1" fmla="*/ 1104405 w 1116281"/>
                <a:gd name="connsiteY1" fmla="*/ 403761 h 5890161"/>
                <a:gd name="connsiteX2" fmla="*/ 1092530 w 1116281"/>
                <a:gd name="connsiteY2" fmla="*/ 475013 h 5890161"/>
                <a:gd name="connsiteX3" fmla="*/ 1092530 w 1116281"/>
                <a:gd name="connsiteY3" fmla="*/ 771896 h 5890161"/>
                <a:gd name="connsiteX4" fmla="*/ 1104405 w 1116281"/>
                <a:gd name="connsiteY4" fmla="*/ 4762005 h 5890161"/>
                <a:gd name="connsiteX5" fmla="*/ 665018 w 1116281"/>
                <a:gd name="connsiteY5" fmla="*/ 5890161 h 5890161"/>
                <a:gd name="connsiteX6" fmla="*/ 0 w 1116281"/>
                <a:gd name="connsiteY6" fmla="*/ 5605153 h 5890161"/>
                <a:gd name="connsiteX7" fmla="*/ 1116281 w 1116281"/>
                <a:gd name="connsiteY7" fmla="*/ 0 h 589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281" h="5890161">
                  <a:moveTo>
                    <a:pt x="1116281" y="0"/>
                  </a:moveTo>
                  <a:cubicBezTo>
                    <a:pt x="1112322" y="134587"/>
                    <a:pt x="1111129" y="269284"/>
                    <a:pt x="1104405" y="403761"/>
                  </a:cubicBezTo>
                  <a:cubicBezTo>
                    <a:pt x="1103203" y="427809"/>
                    <a:pt x="1093306" y="450947"/>
                    <a:pt x="1092530" y="475013"/>
                  </a:cubicBezTo>
                  <a:cubicBezTo>
                    <a:pt x="1089339" y="573923"/>
                    <a:pt x="1092530" y="672935"/>
                    <a:pt x="1092530" y="771896"/>
                  </a:cubicBezTo>
                  <a:cubicBezTo>
                    <a:pt x="1096488" y="2101932"/>
                    <a:pt x="1100447" y="3431969"/>
                    <a:pt x="1104405" y="4762005"/>
                  </a:cubicBezTo>
                  <a:lnTo>
                    <a:pt x="665018" y="5890161"/>
                  </a:lnTo>
                  <a:lnTo>
                    <a:pt x="0" y="5605153"/>
                  </a:lnTo>
                  <a:lnTo>
                    <a:pt x="11162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285992"/>
            <a:ext cx="33575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3543296" cy="16144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14422"/>
            <a:ext cx="3571900" cy="55007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52"/>
            <a:ext cx="6349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85723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37207" y="3964785"/>
            <a:ext cx="5499932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1071546"/>
            <a:ext cx="35719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3571876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ô,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ô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71435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3143248"/>
            <a:ext cx="7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 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8673" grpId="0"/>
      <p:bldP spid="28674" grpId="0"/>
      <p:bldP spid="2867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6314" y="357166"/>
          <a:ext cx="3600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86314" y="357166"/>
            <a:ext cx="3643338" cy="1857388"/>
            <a:chOff x="4429124" y="571480"/>
            <a:chExt cx="3643338" cy="185738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393405" y="607199"/>
              <a:ext cx="1857388" cy="17859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215074" y="571480"/>
              <a:ext cx="1857388" cy="18573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4786314" y="1285860"/>
              <a:ext cx="714380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929454" y="1285860"/>
              <a:ext cx="785818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43570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(H.1).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599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2011-09-09T22:20:52Z</dcterms:created>
  <dcterms:modified xsi:type="dcterms:W3CDTF">2011-09-15T05:57:18Z</dcterms:modified>
</cp:coreProperties>
</file>